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1" autoAdjust="0"/>
    <p:restoredTop sz="94660"/>
  </p:normalViewPr>
  <p:slideViewPr>
    <p:cSldViewPr snapToGrid="0">
      <p:cViewPr varScale="1">
        <p:scale>
          <a:sx n="84" d="100"/>
          <a:sy n="84" d="100"/>
        </p:scale>
        <p:origin x="82" y="9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70DC8D-0CB4-5E6B-C92F-B6915166A0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24CCD2C-107E-283F-560C-A7C691A15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5802A7-EBF4-6365-DF1D-86B2652EA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5BEF-C05A-43A3-B5CE-BBD330425EB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181586-3BED-50BD-FFC7-5659E4033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93A1B2-084B-9A4B-81EF-6D1F36205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6CD1-0B13-4ED3-A119-156D907C7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848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005221-1D9D-A6A2-90C0-D98CE6332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5D22500-B41A-7B78-0C7E-F80199AD9B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0C8DFB-32C7-26F6-CEEF-BD355B9A9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5BEF-C05A-43A3-B5CE-BBD330425EB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57EEC4-7C24-C498-AD10-9DCC82673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50BC44-C739-9C1F-AEC2-50058AE61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6CD1-0B13-4ED3-A119-156D907C7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92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D49D07F-D760-A835-F8A9-5A7F9FEDA2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E4D0583-5D3E-9B97-D98E-2B2EE27CC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064A66-9623-704C-5349-AED15DD6B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5BEF-C05A-43A3-B5CE-BBD330425EB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B3D470-B2A3-8009-7BFA-2FF9BA1C4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9A1915-ED59-C6C4-896D-845E3C6C8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6CD1-0B13-4ED3-A119-156D907C7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91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A8FD0B-21F0-BC00-C1FF-3D22D1980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96715F-DAE5-89D2-47C1-AB4DD23F8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BEE06B-06A8-A3F1-0235-61029E183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5BEF-C05A-43A3-B5CE-BBD330425EB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0F2E44-A56C-B42E-FAEB-8D02863C5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18FD99-3D2C-277D-FEA8-19BBC9F71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6CD1-0B13-4ED3-A119-156D907C7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658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3256C1-AC5F-B794-1E11-598340BFA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F057C7-C202-AB3B-2C93-C07B59EA1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42168C-7987-EE26-039F-7F68DE48B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5BEF-C05A-43A3-B5CE-BBD330425EB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FCFEF2-0357-B9C5-3CAF-B8B3848EC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B2C587-341D-3D97-D05B-028AB4A89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6CD1-0B13-4ED3-A119-156D907C7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62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176F57-6125-0717-5F4C-657FBB184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D8ACE1-521F-AA3B-DF1B-03FF9652B6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2430AAC-FED5-6FD2-F42C-A0247FC234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18C661-4D3E-EDFE-6265-C7CF93BE3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5BEF-C05A-43A3-B5CE-BBD330425EB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B36AB6-764E-54E0-02BD-62906A184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4CED26-69B2-2F32-AC82-02796FF98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6CD1-0B13-4ED3-A119-156D907C7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381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3A9E0F-46E7-88B7-2ADE-3312A2DAE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11102B-C30B-2656-2BFF-FBC069CD4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C06761-AF0E-40C6-084A-5B23BF31C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45AB30-0415-B7D7-42EA-B425D1BE7F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CF883BA-EA4D-894C-CFB2-8D30736B58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59D3E4E-D6B9-A4C3-490A-5A20E8E85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5BEF-C05A-43A3-B5CE-BBD330425EB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ED8259-EEA7-98A1-F3E9-2DAB3FD3D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E4052DB-20DE-B92F-4D0D-F78A1A746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6CD1-0B13-4ED3-A119-156D907C7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152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783836-9336-DEC3-F75A-6AB1138B1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0A7DAB-B23E-E35C-5E37-AA3B75DD3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5BEF-C05A-43A3-B5CE-BBD330425EB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A20744-68D2-3636-A751-6B16C0F48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265FE48-83BF-DC0D-62DF-7FE19F224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6CD1-0B13-4ED3-A119-156D907C7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190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808755F-9BF2-9171-CDD7-CF4AB05D93F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539B9EE-00C6-9918-C689-8CB3D27CA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5BEF-C05A-43A3-B5CE-BBD330425EB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5F2AEE6-DC63-B73C-4772-FB5F55AF5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907F972-B60D-199B-A172-9EEEFC943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6CD1-0B13-4ED3-A119-156D907C7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572C844-F9FD-6515-7894-21C10AAA7A94}"/>
              </a:ext>
            </a:extLst>
          </p:cNvPr>
          <p:cNvSpPr txBox="1"/>
          <p:nvPr userDrawn="1"/>
        </p:nvSpPr>
        <p:spPr>
          <a:xfrm>
            <a:off x="1174102" y="311789"/>
            <a:ext cx="9843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/>
              <a:t>COI</a:t>
            </a:r>
            <a:r>
              <a:rPr lang="ja-JP" altLang="en-US" sz="2800" b="1" dirty="0"/>
              <a:t>開示</a:t>
            </a:r>
            <a:endParaRPr kumimoji="1" lang="ja-JP" altLang="en-US" sz="28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6872DDD-4266-7855-D508-BE2301C744E7}"/>
              </a:ext>
            </a:extLst>
          </p:cNvPr>
          <p:cNvSpPr txBox="1"/>
          <p:nvPr userDrawn="1"/>
        </p:nvSpPr>
        <p:spPr>
          <a:xfrm>
            <a:off x="800877" y="1602630"/>
            <a:ext cx="2365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発表者名：</a:t>
            </a:r>
            <a:endParaRPr kumimoji="1" lang="ja-JP" altLang="en-US" sz="2400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AFD78148-C9EB-C456-79CD-851110BAC6F3}"/>
              </a:ext>
            </a:extLst>
          </p:cNvPr>
          <p:cNvCxnSpPr>
            <a:cxnSpLocks/>
          </p:cNvCxnSpPr>
          <p:nvPr userDrawn="1"/>
        </p:nvCxnSpPr>
        <p:spPr>
          <a:xfrm>
            <a:off x="913385" y="975750"/>
            <a:ext cx="10365231" cy="0"/>
          </a:xfrm>
          <a:prstGeom prst="line">
            <a:avLst/>
          </a:prstGeom>
          <a:ln>
            <a:solidFill>
              <a:srgbClr val="11111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A4B6CB-F938-340D-C7A7-3184B22E0A58}"/>
              </a:ext>
            </a:extLst>
          </p:cNvPr>
          <p:cNvSpPr txBox="1"/>
          <p:nvPr userDrawn="1"/>
        </p:nvSpPr>
        <p:spPr>
          <a:xfrm>
            <a:off x="800877" y="1063734"/>
            <a:ext cx="2365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演題名：</a:t>
            </a:r>
            <a:endParaRPr kumimoji="1" lang="ja-JP" altLang="en-US" sz="2400" dirty="0"/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EE3AC481-0EA1-7FBD-DE66-7631DCF0AE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100" t="16762" r="2875" b="16015"/>
          <a:stretch/>
        </p:blipFill>
        <p:spPr>
          <a:xfrm>
            <a:off x="885596" y="247471"/>
            <a:ext cx="2621356" cy="566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44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116FB4-EE3E-0015-6055-ECE1619F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D91EC0-B46A-F67C-531E-91D7A2982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FD3111B-5D62-D67A-72F5-35D6A8B8D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E1DD89-FF04-5285-1970-537A909AF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5BEF-C05A-43A3-B5CE-BBD330425EB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8CC758-B64B-2DD7-5281-69321110F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10E5E2-B0FC-F359-E5DC-1F46B02A8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6CD1-0B13-4ED3-A119-156D907C7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89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E7A625-6DA8-3E18-B58C-04D82AA30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E044317-8971-A72D-4CCE-CADD9FBAB4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80B3245-D16E-03BA-ADF3-D61AD1AF01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2236A3-FE75-EE85-5DFB-C661F1557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5BEF-C05A-43A3-B5CE-BBD330425EB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2B66DE-C04B-880B-E79D-F451DD4AF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7B29BF-AAE6-8ED0-1BBC-39E6367DB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6CD1-0B13-4ED3-A119-156D907C7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77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7495C3C-FC5F-5294-BBDA-FAB79042F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C263BFB-6E89-571D-8E05-722EECF31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256B41-5388-872B-4AF3-81B8462486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555BEF-C05A-43A3-B5CE-BBD330425EB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E68440-AF3B-37E7-C7B3-10BE64FBD8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818F52-B50F-9B1D-EC53-E736FAE6B0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D16CD1-0B13-4ED3-A119-156D907C7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751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E83A49C-CDAD-467A-B4FC-10200256B6AD}"/>
              </a:ext>
            </a:extLst>
          </p:cNvPr>
          <p:cNvSpPr txBox="1"/>
          <p:nvPr/>
        </p:nvSpPr>
        <p:spPr>
          <a:xfrm>
            <a:off x="2306781" y="1587254"/>
            <a:ext cx="8998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 太郎</a:t>
            </a:r>
            <a:endParaRPr kumimoji="1" lang="ja-JP" altLang="en-US" sz="24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B1F3160-2EDA-3C0E-6F17-287E7C403F35}"/>
              </a:ext>
            </a:extLst>
          </p:cNvPr>
          <p:cNvSpPr txBox="1"/>
          <p:nvPr/>
        </p:nvSpPr>
        <p:spPr>
          <a:xfrm>
            <a:off x="2043545" y="1058412"/>
            <a:ext cx="9261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XXXXXXXX</a:t>
            </a:r>
            <a:endParaRPr kumimoji="1" lang="ja-JP" altLang="en-US" sz="2400" dirty="0"/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889A28C4-9D31-3D46-C59D-E783E0209E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0098176"/>
              </p:ext>
            </p:extLst>
          </p:nvPr>
        </p:nvGraphicFramePr>
        <p:xfrm>
          <a:off x="881496" y="2116096"/>
          <a:ext cx="10423813" cy="4211320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3494009">
                  <a:extLst>
                    <a:ext uri="{9D8B030D-6E8A-4147-A177-3AD203B41FA5}">
                      <a16:colId xmlns:a16="http://schemas.microsoft.com/office/drawing/2014/main" val="2989042818"/>
                    </a:ext>
                  </a:extLst>
                </a:gridCol>
                <a:gridCol w="1725465">
                  <a:extLst>
                    <a:ext uri="{9D8B030D-6E8A-4147-A177-3AD203B41FA5}">
                      <a16:colId xmlns:a16="http://schemas.microsoft.com/office/drawing/2014/main" val="4119970640"/>
                    </a:ext>
                  </a:extLst>
                </a:gridCol>
                <a:gridCol w="5204339">
                  <a:extLst>
                    <a:ext uri="{9D8B030D-6E8A-4147-A177-3AD203B41FA5}">
                      <a16:colId xmlns:a16="http://schemas.microsoft.com/office/drawing/2014/main" val="39554437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/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/>
                        <a:t>該当の有無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/>
                        <a:t>該当のある場合　企業名・団体名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7696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役員・顧問職</a:t>
                      </a:r>
                      <a:r>
                        <a:rPr kumimoji="1" lang="en-US" altLang="ja-JP" sz="1200" dirty="0"/>
                        <a:t>)</a:t>
                      </a:r>
                      <a:endParaRPr kumimoji="1" lang="ja-JP" altLang="en-US" sz="1200" dirty="0"/>
                    </a:p>
                    <a:p>
                      <a:r>
                        <a:rPr kumimoji="1" lang="en-US" altLang="ja-JP" sz="1200" dirty="0"/>
                        <a:t>1</a:t>
                      </a:r>
                      <a:r>
                        <a:rPr kumimoji="1" lang="ja-JP" altLang="en-US" sz="1200" dirty="0"/>
                        <a:t>つの企業・団体から年間</a:t>
                      </a:r>
                      <a:r>
                        <a:rPr kumimoji="1" lang="en-US" altLang="ja-JP" sz="1200" dirty="0"/>
                        <a:t>100</a:t>
                      </a:r>
                      <a:r>
                        <a:rPr kumimoji="1" lang="ja-JP" altLang="en-US" sz="1200" dirty="0"/>
                        <a:t>万円以上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有　・　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097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株式</a:t>
                      </a:r>
                      <a:r>
                        <a:rPr kumimoji="1" lang="en-US" altLang="ja-JP" sz="1200" dirty="0"/>
                        <a:t>)</a:t>
                      </a:r>
                      <a:endParaRPr kumimoji="1" lang="ja-JP" altLang="en-US" sz="1200" dirty="0"/>
                    </a:p>
                    <a:p>
                      <a:r>
                        <a:rPr kumimoji="1" lang="en-US" altLang="ja-JP" sz="1200" dirty="0"/>
                        <a:t>1</a:t>
                      </a:r>
                      <a:r>
                        <a:rPr kumimoji="1" lang="ja-JP" altLang="en-US" sz="1200" dirty="0"/>
                        <a:t>つの企業の</a:t>
                      </a:r>
                      <a:r>
                        <a:rPr kumimoji="1" lang="en-US" altLang="ja-JP" sz="1200" dirty="0"/>
                        <a:t>1</a:t>
                      </a:r>
                      <a:r>
                        <a:rPr kumimoji="1" lang="ja-JP" altLang="en-US" sz="1200" dirty="0"/>
                        <a:t>年間の利益が</a:t>
                      </a:r>
                      <a:r>
                        <a:rPr kumimoji="1" lang="en-US" altLang="ja-JP" sz="1200" dirty="0"/>
                        <a:t>100</a:t>
                      </a:r>
                      <a:r>
                        <a:rPr kumimoji="1" lang="ja-JP" altLang="en-US" sz="1200" dirty="0"/>
                        <a:t>万以上あるいは当該株式の</a:t>
                      </a:r>
                      <a:r>
                        <a:rPr kumimoji="1" lang="en-US" altLang="ja-JP" sz="1200" dirty="0"/>
                        <a:t>5%</a:t>
                      </a:r>
                      <a:r>
                        <a:rPr kumimoji="1" lang="ja-JP" altLang="en-US" sz="1200" dirty="0"/>
                        <a:t>以上保有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有　・　無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993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zh-TW" sz="1200" dirty="0"/>
                        <a:t>(</a:t>
                      </a:r>
                      <a:r>
                        <a:rPr kumimoji="1" lang="zh-TW" altLang="en-US" sz="1200" dirty="0"/>
                        <a:t>特許権使用料</a:t>
                      </a:r>
                      <a:r>
                        <a:rPr kumimoji="1" lang="en-US" altLang="zh-TW" sz="1200" dirty="0"/>
                        <a:t>)</a:t>
                      </a:r>
                    </a:p>
                    <a:p>
                      <a:r>
                        <a:rPr kumimoji="1" lang="en-US" altLang="ja-JP" sz="1200" dirty="0"/>
                        <a:t>1</a:t>
                      </a:r>
                      <a:r>
                        <a:rPr kumimoji="1" lang="ja-JP" altLang="en-US" sz="1200" dirty="0"/>
                        <a:t>つにつき年間</a:t>
                      </a:r>
                      <a:r>
                        <a:rPr kumimoji="1" lang="en-US" altLang="zh-TW" sz="1200" dirty="0"/>
                        <a:t>100</a:t>
                      </a:r>
                      <a:r>
                        <a:rPr kumimoji="1" lang="zh-TW" altLang="en-US" sz="1200" dirty="0"/>
                        <a:t>万円以上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有　・　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18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講演料等</a:t>
                      </a:r>
                      <a:r>
                        <a:rPr kumimoji="1" lang="en-US" altLang="ja-JP" sz="1200" dirty="0"/>
                        <a:t>)</a:t>
                      </a:r>
                      <a:endParaRPr kumimoji="1" lang="ja-JP" altLang="en-US" sz="1200" dirty="0"/>
                    </a:p>
                    <a:p>
                      <a:r>
                        <a:rPr kumimoji="1" lang="en-US" altLang="ja-JP" sz="1200" dirty="0"/>
                        <a:t>1</a:t>
                      </a:r>
                      <a:r>
                        <a:rPr kumimoji="1" lang="ja-JP" altLang="en-US" sz="1200" dirty="0"/>
                        <a:t>つの企業・団体から年間</a:t>
                      </a:r>
                      <a:r>
                        <a:rPr kumimoji="1" lang="en-US" altLang="ja-JP" sz="1200" dirty="0"/>
                        <a:t>100</a:t>
                      </a:r>
                      <a:r>
                        <a:rPr kumimoji="1" lang="ja-JP" altLang="en-US" sz="1200" dirty="0"/>
                        <a:t>万円以上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有　・　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152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原稿料等</a:t>
                      </a:r>
                      <a:r>
                        <a:rPr kumimoji="1" lang="en-US" altLang="ja-JP" sz="1200" dirty="0"/>
                        <a:t>)</a:t>
                      </a:r>
                    </a:p>
                    <a:p>
                      <a:r>
                        <a:rPr kumimoji="1" lang="en-US" altLang="ja-JP" sz="1200" dirty="0"/>
                        <a:t>1</a:t>
                      </a:r>
                      <a:r>
                        <a:rPr kumimoji="1" lang="ja-JP" altLang="en-US" sz="1200" dirty="0"/>
                        <a:t>つの企業・団体から年間</a:t>
                      </a:r>
                      <a:r>
                        <a:rPr kumimoji="1" lang="en-US" altLang="ja-JP" sz="1200" dirty="0"/>
                        <a:t>100</a:t>
                      </a:r>
                      <a:r>
                        <a:rPr kumimoji="1" lang="ja-JP" altLang="en-US" sz="1200" dirty="0"/>
                        <a:t>万円以上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有　・　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88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研究費・助成金</a:t>
                      </a:r>
                      <a:r>
                        <a:rPr kumimoji="1" lang="en-US" altLang="ja-JP" sz="1200" dirty="0"/>
                        <a:t>)</a:t>
                      </a:r>
                    </a:p>
                    <a:p>
                      <a:r>
                        <a:rPr kumimoji="1" lang="en-US" altLang="ja-JP" sz="1200" dirty="0"/>
                        <a:t>1</a:t>
                      </a:r>
                      <a:r>
                        <a:rPr kumimoji="1" lang="ja-JP" altLang="en-US" sz="1200" dirty="0"/>
                        <a:t>つの企業・団体から年間</a:t>
                      </a:r>
                      <a:r>
                        <a:rPr kumimoji="1" lang="en-US" altLang="ja-JP" sz="1200" dirty="0"/>
                        <a:t>200</a:t>
                      </a:r>
                      <a:r>
                        <a:rPr kumimoji="1" lang="ja-JP" altLang="en-US" sz="1200" dirty="0"/>
                        <a:t>万円以上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有　・　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762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奨学寄附金</a:t>
                      </a:r>
                      <a:r>
                        <a:rPr kumimoji="1" lang="en-US" altLang="ja-JP" sz="120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1</a:t>
                      </a:r>
                      <a:r>
                        <a:rPr kumimoji="1" lang="ja-JP" altLang="en-US" sz="1200" dirty="0"/>
                        <a:t>つの企業・団体から年間</a:t>
                      </a:r>
                      <a:r>
                        <a:rPr kumimoji="1" lang="en-US" altLang="ja-JP" sz="1200" dirty="0"/>
                        <a:t>200</a:t>
                      </a:r>
                      <a:r>
                        <a:rPr kumimoji="1" lang="ja-JP" altLang="en-US" sz="1200" dirty="0"/>
                        <a:t>万円以上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有　・　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444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その他</a:t>
                      </a:r>
                      <a:r>
                        <a:rPr kumimoji="1" lang="en-US" altLang="ja-JP" sz="1200" dirty="0"/>
                        <a:t>)</a:t>
                      </a:r>
                    </a:p>
                    <a:p>
                      <a:r>
                        <a:rPr kumimoji="1" lang="en-US" altLang="ja-JP" sz="1200" dirty="0"/>
                        <a:t>30</a:t>
                      </a:r>
                      <a:r>
                        <a:rPr kumimoji="1" lang="ja-JP" altLang="en-US" sz="1200" dirty="0"/>
                        <a:t>万円以上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有　・　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780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0674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ワイド画面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COI開示フォーマット</dc:title>
  <dc:creator/>
  <cp:lastModifiedBy/>
  <cp:revision>1</cp:revision>
  <dcterms:created xsi:type="dcterms:W3CDTF">2024-07-29T02:37:40Z</dcterms:created>
  <dcterms:modified xsi:type="dcterms:W3CDTF">2024-07-29T02:38:09Z</dcterms:modified>
</cp:coreProperties>
</file>